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2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0BF9DD-D8C2-6748-A73C-E0A14D907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25" y="9800516"/>
            <a:ext cx="10563869" cy="3302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56082C-8DF7-0D49-8005-B68BAAC9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25" y="9800516"/>
            <a:ext cx="10563869" cy="3302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20</cp:revision>
  <cp:lastPrinted>2020-10-31T08:43:38Z</cp:lastPrinted>
  <dcterms:modified xsi:type="dcterms:W3CDTF">2020-11-08T07:41:55Z</dcterms:modified>
</cp:coreProperties>
</file>